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54169"/>
              </p:ext>
            </p:extLst>
          </p:nvPr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00049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323175" y="4486727"/>
            <a:ext cx="45764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nrcSent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allText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 by = c('term' = 'word'),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 relationship = "many-to-many")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370259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708025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897392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388566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E_TidyText_Sentiment_songs.R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5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F_TidyText_Sentiment_complaints.R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G_dealing_with_emoji.R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H_other_sentiment.R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4423</TotalTime>
  <Words>1065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142</cp:revision>
  <cp:lastPrinted>2018-11-26T18:56:28Z</cp:lastPrinted>
  <dcterms:created xsi:type="dcterms:W3CDTF">2018-05-23T17:24:59Z</dcterms:created>
  <dcterms:modified xsi:type="dcterms:W3CDTF">2025-04-29T02:31:57Z</dcterms:modified>
</cp:coreProperties>
</file>